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8" r:id="rId4"/>
    <p:sldId id="274" r:id="rId5"/>
    <p:sldId id="257" r:id="rId6"/>
    <p:sldId id="261" r:id="rId7"/>
    <p:sldId id="265" r:id="rId8"/>
    <p:sldId id="275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Половое размножение.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Биология 9 класс.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84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3537" y="2692400"/>
            <a:ext cx="58769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819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Половое размножение 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429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7030A0"/>
                </a:solidFill>
              </a:rPr>
              <a:t>Гаметы</a:t>
            </a:r>
            <a:endParaRPr lang="ru-RU" sz="66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834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ПОЛОВОЕ РАЗМНОЖЕНИЕ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484785"/>
            <a:ext cx="2448272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50365" y="1412776"/>
            <a:ext cx="28620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Яйцеклетка – крупная</a:t>
            </a:r>
          </a:p>
          <a:p>
            <a:r>
              <a:rPr lang="ru-RU" dirty="0"/>
              <a:t>неподвижная клетка, чаще</a:t>
            </a:r>
          </a:p>
          <a:p>
            <a:r>
              <a:rPr lang="ru-RU" dirty="0"/>
              <a:t>округлой формы, содержит</a:t>
            </a:r>
          </a:p>
          <a:p>
            <a:r>
              <a:rPr lang="ru-RU" dirty="0"/>
              <a:t>запас питательных веществ</a:t>
            </a:r>
          </a:p>
          <a:p>
            <a:r>
              <a:rPr lang="ru-RU" dirty="0"/>
              <a:t>в виде желтка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4313887"/>
            <a:ext cx="371323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51920" y="335699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Сперматозоид состоит из головки, занятой ядром. В</a:t>
            </a:r>
          </a:p>
          <a:p>
            <a:r>
              <a:rPr lang="ru-RU" dirty="0"/>
              <a:t>передней части головки находится</a:t>
            </a:r>
          </a:p>
          <a:p>
            <a:r>
              <a:rPr lang="ru-RU" dirty="0" err="1" smtClean="0"/>
              <a:t>Акросома</a:t>
            </a:r>
            <a:r>
              <a:rPr lang="en-US" smtClean="0"/>
              <a:t> </a:t>
            </a:r>
            <a:r>
              <a:rPr lang="ru-RU" smtClean="0"/>
              <a:t>(</a:t>
            </a:r>
            <a:r>
              <a:rPr lang="ru-RU" dirty="0" err="1"/>
              <a:t>видоизменѐнный</a:t>
            </a:r>
            <a:r>
              <a:rPr lang="ru-RU" dirty="0"/>
              <a:t> комплекс </a:t>
            </a:r>
            <a:r>
              <a:rPr lang="ru-RU" dirty="0" err="1"/>
              <a:t>Гольджи</a:t>
            </a:r>
            <a:r>
              <a:rPr lang="ru-RU" dirty="0"/>
              <a:t>), где</a:t>
            </a:r>
          </a:p>
          <a:p>
            <a:r>
              <a:rPr lang="ru-RU" dirty="0"/>
              <a:t>запасается фермент, растворяющий оболочку</a:t>
            </a:r>
          </a:p>
          <a:p>
            <a:r>
              <a:rPr lang="ru-RU" dirty="0"/>
              <a:t>яйцеклетки; шейки, в которой находятся митохондрии и</a:t>
            </a:r>
          </a:p>
          <a:p>
            <a:r>
              <a:rPr lang="ru-RU" dirty="0"/>
              <a:t>структуры, напоминающие центриоли; хвоста,</a:t>
            </a:r>
          </a:p>
          <a:p>
            <a:r>
              <a:rPr lang="ru-RU" dirty="0"/>
              <a:t>образованного микротрубочками.</a:t>
            </a:r>
          </a:p>
        </p:txBody>
      </p:sp>
    </p:spTree>
    <p:extLst>
      <p:ext uri="{BB962C8B-B14F-4D97-AF65-F5344CB8AC3E}">
        <p14:creationId xmlns:p14="http://schemas.microsoft.com/office/powerpoint/2010/main" val="457722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8460432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98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Строение гамет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6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624"/>
            <a:ext cx="8064896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379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Половое размножение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7272808" cy="435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910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</TotalTime>
  <Words>78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Половое размножение.</vt:lpstr>
      <vt:lpstr>Презентация PowerPoint</vt:lpstr>
      <vt:lpstr>Половое размножение </vt:lpstr>
      <vt:lpstr>Гаметы</vt:lpstr>
      <vt:lpstr>ПОЛОВОЕ РАЗМНОЖЕНИЕ</vt:lpstr>
      <vt:lpstr>Презентация PowerPoint</vt:lpstr>
      <vt:lpstr>Строение гамет</vt:lpstr>
      <vt:lpstr>Презентация PowerPoint</vt:lpstr>
      <vt:lpstr>Половое размножение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12</cp:revision>
  <dcterms:created xsi:type="dcterms:W3CDTF">2017-02-02T17:06:59Z</dcterms:created>
  <dcterms:modified xsi:type="dcterms:W3CDTF">2017-02-05T18:10:52Z</dcterms:modified>
</cp:coreProperties>
</file>